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lacial Indifference Bold" charset="1" panose="0000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jpe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9720" y="-3717071"/>
            <a:ext cx="16798780" cy="16798780"/>
          </a:xfrm>
          <a:custGeom>
            <a:avLst/>
            <a:gdLst/>
            <a:ahLst/>
            <a:cxnLst/>
            <a:rect r="r" b="b" t="t" l="l"/>
            <a:pathLst>
              <a:path h="16798780" w="16798780">
                <a:moveTo>
                  <a:pt x="0" y="0"/>
                </a:moveTo>
                <a:lnTo>
                  <a:pt x="16798780" y="0"/>
                </a:lnTo>
                <a:lnTo>
                  <a:pt x="16798780" y="16798779"/>
                </a:lnTo>
                <a:lnTo>
                  <a:pt x="0" y="1679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604041" y="-3717071"/>
            <a:ext cx="16798780" cy="16798780"/>
          </a:xfrm>
          <a:custGeom>
            <a:avLst/>
            <a:gdLst/>
            <a:ahLst/>
            <a:cxnLst/>
            <a:rect r="r" b="b" t="t" l="l"/>
            <a:pathLst>
              <a:path h="16798780" w="16798780">
                <a:moveTo>
                  <a:pt x="0" y="0"/>
                </a:moveTo>
                <a:lnTo>
                  <a:pt x="16798780" y="0"/>
                </a:lnTo>
                <a:lnTo>
                  <a:pt x="16798780" y="16798779"/>
                </a:lnTo>
                <a:lnTo>
                  <a:pt x="0" y="1679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550B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58400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743724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113632" y="1120222"/>
            <a:ext cx="6145668" cy="8046556"/>
            <a:chOff x="0" y="0"/>
            <a:chExt cx="606980" cy="794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6980" cy="794722"/>
            </a:xfrm>
            <a:custGeom>
              <a:avLst/>
              <a:gdLst/>
              <a:ahLst/>
              <a:cxnLst/>
              <a:rect r="r" b="b" t="t" l="l"/>
              <a:pathLst>
                <a:path h="794722" w="606980">
                  <a:moveTo>
                    <a:pt x="0" y="0"/>
                  </a:moveTo>
                  <a:lnTo>
                    <a:pt x="606980" y="0"/>
                  </a:lnTo>
                  <a:lnTo>
                    <a:pt x="606980" y="794722"/>
                  </a:lnTo>
                  <a:lnTo>
                    <a:pt x="0" y="794722"/>
                  </a:lnTo>
                  <a:close/>
                </a:path>
              </a:pathLst>
            </a:custGeom>
            <a:blipFill>
              <a:blip r:embed="rId6"/>
              <a:stretch>
                <a:fillRect l="-66902" t="0" r="-66902" b="0"/>
              </a:stretch>
            </a:blipFill>
            <a:ln w="19050" cap="sq">
              <a:solidFill>
                <a:srgbClr val="E5E5E5"/>
              </a:solidFill>
              <a:prstDash val="solid"/>
              <a:miter/>
            </a:ln>
          </p:spPr>
        </p:sp>
      </p:grpSp>
      <p:sp>
        <p:nvSpPr>
          <p:cNvPr name="AutoShape 11" id="11"/>
          <p:cNvSpPr/>
          <p:nvPr/>
        </p:nvSpPr>
        <p:spPr>
          <a:xfrm>
            <a:off x="0" y="6306445"/>
            <a:ext cx="1111363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88829" y="1438406"/>
            <a:ext cx="10021652" cy="427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26"/>
              </a:lnSpc>
              <a:spcBef>
                <a:spcPct val="0"/>
              </a:spcBef>
            </a:pPr>
            <a:r>
              <a:rPr lang="en-US" b="true" sz="8090">
                <a:solidFill>
                  <a:srgbClr val="E5E5E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PREDICTING HEALTH OF AUTOMOTIVE VEHICLE ENGINE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9720" y="-3717071"/>
            <a:ext cx="16798780" cy="16798780"/>
          </a:xfrm>
          <a:custGeom>
            <a:avLst/>
            <a:gdLst/>
            <a:ahLst/>
            <a:cxnLst/>
            <a:rect r="r" b="b" t="t" l="l"/>
            <a:pathLst>
              <a:path h="16798780" w="16798780">
                <a:moveTo>
                  <a:pt x="0" y="0"/>
                </a:moveTo>
                <a:lnTo>
                  <a:pt x="16798780" y="0"/>
                </a:lnTo>
                <a:lnTo>
                  <a:pt x="16798780" y="16798779"/>
                </a:lnTo>
                <a:lnTo>
                  <a:pt x="0" y="1679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604041" y="-3717071"/>
            <a:ext cx="16798780" cy="16798780"/>
          </a:xfrm>
          <a:custGeom>
            <a:avLst/>
            <a:gdLst/>
            <a:ahLst/>
            <a:cxnLst/>
            <a:rect r="r" b="b" t="t" l="l"/>
            <a:pathLst>
              <a:path h="16798780" w="16798780">
                <a:moveTo>
                  <a:pt x="0" y="0"/>
                </a:moveTo>
                <a:lnTo>
                  <a:pt x="16798780" y="0"/>
                </a:lnTo>
                <a:lnTo>
                  <a:pt x="16798780" y="16798779"/>
                </a:lnTo>
                <a:lnTo>
                  <a:pt x="0" y="1679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550B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58400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743724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822515" y="1120222"/>
            <a:ext cx="5436785" cy="8046556"/>
            <a:chOff x="0" y="0"/>
            <a:chExt cx="536966" cy="794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6966" cy="794722"/>
            </a:xfrm>
            <a:custGeom>
              <a:avLst/>
              <a:gdLst/>
              <a:ahLst/>
              <a:cxnLst/>
              <a:rect r="r" b="b" t="t" l="l"/>
              <a:pathLst>
                <a:path h="794722" w="536966">
                  <a:moveTo>
                    <a:pt x="0" y="0"/>
                  </a:moveTo>
                  <a:lnTo>
                    <a:pt x="536966" y="0"/>
                  </a:lnTo>
                  <a:lnTo>
                    <a:pt x="536966" y="794722"/>
                  </a:lnTo>
                  <a:lnTo>
                    <a:pt x="0" y="794722"/>
                  </a:lnTo>
                  <a:close/>
                </a:path>
              </a:pathLst>
            </a:custGeom>
            <a:blipFill>
              <a:blip r:embed="rId6"/>
              <a:stretch>
                <a:fillRect l="-34907" t="0" r="-128207" b="0"/>
              </a:stretch>
            </a:blipFill>
            <a:ln w="19050" cap="sq">
              <a:solidFill>
                <a:srgbClr val="E5E5E5"/>
              </a:solidFill>
              <a:prstDash val="solid"/>
              <a:miter/>
            </a:ln>
          </p:spPr>
        </p:sp>
      </p:grpSp>
      <p:sp>
        <p:nvSpPr>
          <p:cNvPr name="AutoShape 11" id="11"/>
          <p:cNvSpPr/>
          <p:nvPr/>
        </p:nvSpPr>
        <p:spPr>
          <a:xfrm>
            <a:off x="0" y="6306445"/>
            <a:ext cx="1182251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6748" y="847725"/>
            <a:ext cx="11785767" cy="163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84"/>
              </a:lnSpc>
              <a:spcBef>
                <a:spcPct val="0"/>
              </a:spcBef>
            </a:pPr>
            <a:r>
              <a:rPr lang="en-US" b="true" sz="9631">
                <a:solidFill>
                  <a:srgbClr val="E5E5E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CONFUSION MATRIX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13113" y="3061136"/>
            <a:ext cx="7334105" cy="6105642"/>
          </a:xfrm>
          <a:custGeom>
            <a:avLst/>
            <a:gdLst/>
            <a:ahLst/>
            <a:cxnLst/>
            <a:rect r="r" b="b" t="t" l="l"/>
            <a:pathLst>
              <a:path h="6105642" w="7334105">
                <a:moveTo>
                  <a:pt x="0" y="0"/>
                </a:moveTo>
                <a:lnTo>
                  <a:pt x="7334104" y="0"/>
                </a:lnTo>
                <a:lnTo>
                  <a:pt x="7334104" y="6105642"/>
                </a:lnTo>
                <a:lnTo>
                  <a:pt x="0" y="6105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676296">
            <a:off x="12269657" y="-1788670"/>
            <a:ext cx="8094117" cy="13070542"/>
            <a:chOff x="0" y="0"/>
            <a:chExt cx="2131784" cy="34424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1784" cy="3442447"/>
            </a:xfrm>
            <a:custGeom>
              <a:avLst/>
              <a:gdLst/>
              <a:ahLst/>
              <a:cxnLst/>
              <a:rect r="r" b="b" t="t" l="l"/>
              <a:pathLst>
                <a:path h="3442447" w="2131784">
                  <a:moveTo>
                    <a:pt x="0" y="0"/>
                  </a:moveTo>
                  <a:lnTo>
                    <a:pt x="2131784" y="0"/>
                  </a:lnTo>
                  <a:lnTo>
                    <a:pt x="2131784" y="3442447"/>
                  </a:lnTo>
                  <a:lnTo>
                    <a:pt x="0" y="3442447"/>
                  </a:lnTo>
                  <a:close/>
                </a:path>
              </a:pathLst>
            </a:custGeom>
            <a:solidFill>
              <a:srgbClr val="0550B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1784" cy="3480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07914">
            <a:off x="12917393" y="-999401"/>
            <a:ext cx="7964485" cy="13078958"/>
            <a:chOff x="0" y="0"/>
            <a:chExt cx="786616" cy="1291749"/>
          </a:xfrm>
        </p:grpSpPr>
        <p:sp>
          <p:nvSpPr>
            <p:cNvPr name="Freeform 6" id="6"/>
            <p:cNvSpPr/>
            <p:nvPr/>
          </p:nvSpPr>
          <p:spPr>
            <a:xfrm flipH="false" flipV="false" rot="-306000">
              <a:off x="-55857" y="-32406"/>
              <a:ext cx="898331" cy="1356561"/>
            </a:xfrm>
            <a:custGeom>
              <a:avLst/>
              <a:gdLst/>
              <a:ahLst/>
              <a:cxnLst/>
              <a:rect r="r" b="b" t="t" l="l"/>
              <a:pathLst>
                <a:path h="1356561" w="898331">
                  <a:moveTo>
                    <a:pt x="114829" y="0"/>
                  </a:moveTo>
                  <a:lnTo>
                    <a:pt x="898330" y="69926"/>
                  </a:lnTo>
                  <a:lnTo>
                    <a:pt x="783501" y="1356561"/>
                  </a:lnTo>
                  <a:lnTo>
                    <a:pt x="0" y="1286635"/>
                  </a:lnTo>
                  <a:close/>
                </a:path>
              </a:pathLst>
            </a:custGeom>
            <a:blipFill>
              <a:blip r:embed="rId2"/>
              <a:stretch>
                <a:fillRect l="-97471" t="-6806" r="-150614" b="-8446"/>
              </a:stretch>
            </a:blipFill>
            <a:ln w="19050" cap="sq">
              <a:solidFill>
                <a:srgbClr val="0550B5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0499166" y="-4106346"/>
            <a:ext cx="16798780" cy="16798780"/>
          </a:xfrm>
          <a:custGeom>
            <a:avLst/>
            <a:gdLst/>
            <a:ahLst/>
            <a:cxnLst/>
            <a:rect r="r" b="b" t="t" l="l"/>
            <a:pathLst>
              <a:path h="16798780" w="16798780">
                <a:moveTo>
                  <a:pt x="0" y="0"/>
                </a:moveTo>
                <a:lnTo>
                  <a:pt x="16798779" y="0"/>
                </a:lnTo>
                <a:lnTo>
                  <a:pt x="16798779" y="16798780"/>
                </a:lnTo>
                <a:lnTo>
                  <a:pt x="0" y="1679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5974" y="1437278"/>
            <a:ext cx="10614359" cy="8849722"/>
          </a:xfrm>
          <a:custGeom>
            <a:avLst/>
            <a:gdLst/>
            <a:ahLst/>
            <a:cxnLst/>
            <a:rect r="r" b="b" t="t" l="l"/>
            <a:pathLst>
              <a:path h="8849722" w="10614359">
                <a:moveTo>
                  <a:pt x="0" y="0"/>
                </a:moveTo>
                <a:lnTo>
                  <a:pt x="10614359" y="0"/>
                </a:lnTo>
                <a:lnTo>
                  <a:pt x="10614359" y="8849722"/>
                </a:lnTo>
                <a:lnTo>
                  <a:pt x="0" y="8849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-190500"/>
            <a:ext cx="10889304" cy="163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16"/>
              </a:lnSpc>
              <a:spcBef>
                <a:spcPct val="0"/>
              </a:spcBef>
            </a:pPr>
            <a:r>
              <a:rPr lang="en-US" b="true" sz="9511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ROC CURVE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51633" y="-4096821"/>
            <a:ext cx="16798780" cy="16798780"/>
          </a:xfrm>
          <a:custGeom>
            <a:avLst/>
            <a:gdLst/>
            <a:ahLst/>
            <a:cxnLst/>
            <a:rect r="r" b="b" t="t" l="l"/>
            <a:pathLst>
              <a:path h="16798780" w="16798780">
                <a:moveTo>
                  <a:pt x="0" y="0"/>
                </a:moveTo>
                <a:lnTo>
                  <a:pt x="16798780" y="0"/>
                </a:lnTo>
                <a:lnTo>
                  <a:pt x="16798780" y="16798780"/>
                </a:lnTo>
                <a:lnTo>
                  <a:pt x="0" y="1679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753174" cy="10287000"/>
            <a:chOff x="0" y="0"/>
            <a:chExt cx="177861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7861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78614">
                  <a:moveTo>
                    <a:pt x="0" y="0"/>
                  </a:moveTo>
                  <a:lnTo>
                    <a:pt x="1778614" y="0"/>
                  </a:lnTo>
                  <a:lnTo>
                    <a:pt x="17786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50B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7861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753174" cy="10885197"/>
            <a:chOff x="0" y="0"/>
            <a:chExt cx="666980" cy="10750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6980" cy="1075081"/>
            </a:xfrm>
            <a:custGeom>
              <a:avLst/>
              <a:gdLst/>
              <a:ahLst/>
              <a:cxnLst/>
              <a:rect r="r" b="b" t="t" l="l"/>
              <a:pathLst>
                <a:path h="1075081" w="666980">
                  <a:moveTo>
                    <a:pt x="0" y="0"/>
                  </a:moveTo>
                  <a:lnTo>
                    <a:pt x="666980" y="0"/>
                  </a:lnTo>
                  <a:lnTo>
                    <a:pt x="666980" y="1075081"/>
                  </a:lnTo>
                  <a:lnTo>
                    <a:pt x="0" y="1075081"/>
                  </a:lnTo>
                  <a:close/>
                </a:path>
              </a:pathLst>
            </a:custGeom>
            <a:blipFill>
              <a:blip r:embed="rId4"/>
              <a:stretch>
                <a:fillRect l="-67038" t="0" r="-119515" b="0"/>
              </a:stretch>
            </a:blipFill>
            <a:ln w="142875" cap="sq">
              <a:solidFill>
                <a:srgbClr val="0550B5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657465" y="2395753"/>
            <a:ext cx="9565148" cy="7891247"/>
          </a:xfrm>
          <a:custGeom>
            <a:avLst/>
            <a:gdLst/>
            <a:ahLst/>
            <a:cxnLst/>
            <a:rect r="r" b="b" t="t" l="l"/>
            <a:pathLst>
              <a:path h="7891247" w="9565148">
                <a:moveTo>
                  <a:pt x="0" y="0"/>
                </a:moveTo>
                <a:lnTo>
                  <a:pt x="9565147" y="0"/>
                </a:lnTo>
                <a:lnTo>
                  <a:pt x="9565147" y="7891247"/>
                </a:lnTo>
                <a:lnTo>
                  <a:pt x="0" y="7891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53174" y="142875"/>
            <a:ext cx="11373728" cy="239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0"/>
              </a:lnSpc>
            </a:pPr>
            <a:r>
              <a:rPr lang="en-US" b="true" sz="9010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PRECISION-RECALL CURVE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9720" y="-3717071"/>
            <a:ext cx="16798780" cy="16798780"/>
          </a:xfrm>
          <a:custGeom>
            <a:avLst/>
            <a:gdLst/>
            <a:ahLst/>
            <a:cxnLst/>
            <a:rect r="r" b="b" t="t" l="l"/>
            <a:pathLst>
              <a:path h="16798780" w="16798780">
                <a:moveTo>
                  <a:pt x="0" y="0"/>
                </a:moveTo>
                <a:lnTo>
                  <a:pt x="16798780" y="0"/>
                </a:lnTo>
                <a:lnTo>
                  <a:pt x="16798780" y="16798779"/>
                </a:lnTo>
                <a:lnTo>
                  <a:pt x="0" y="1679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604041" y="-3717071"/>
            <a:ext cx="16798780" cy="16798780"/>
          </a:xfrm>
          <a:custGeom>
            <a:avLst/>
            <a:gdLst/>
            <a:ahLst/>
            <a:cxnLst/>
            <a:rect r="r" b="b" t="t" l="l"/>
            <a:pathLst>
              <a:path h="16798780" w="16798780">
                <a:moveTo>
                  <a:pt x="0" y="0"/>
                </a:moveTo>
                <a:lnTo>
                  <a:pt x="16798780" y="0"/>
                </a:lnTo>
                <a:lnTo>
                  <a:pt x="16798780" y="16798779"/>
                </a:lnTo>
                <a:lnTo>
                  <a:pt x="0" y="1679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550B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58400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743724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822515" y="1120222"/>
            <a:ext cx="5436785" cy="8046556"/>
            <a:chOff x="0" y="0"/>
            <a:chExt cx="536966" cy="794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6966" cy="794722"/>
            </a:xfrm>
            <a:custGeom>
              <a:avLst/>
              <a:gdLst/>
              <a:ahLst/>
              <a:cxnLst/>
              <a:rect r="r" b="b" t="t" l="l"/>
              <a:pathLst>
                <a:path h="794722" w="536966">
                  <a:moveTo>
                    <a:pt x="0" y="0"/>
                  </a:moveTo>
                  <a:lnTo>
                    <a:pt x="536966" y="0"/>
                  </a:lnTo>
                  <a:lnTo>
                    <a:pt x="536966" y="794722"/>
                  </a:lnTo>
                  <a:lnTo>
                    <a:pt x="0" y="794722"/>
                  </a:lnTo>
                  <a:close/>
                </a:path>
              </a:pathLst>
            </a:custGeom>
            <a:blipFill>
              <a:blip r:embed="rId6"/>
              <a:stretch>
                <a:fillRect l="-34907" t="0" r="-128207" b="0"/>
              </a:stretch>
            </a:blipFill>
            <a:ln w="19050" cap="sq">
              <a:solidFill>
                <a:srgbClr val="E5E5E5"/>
              </a:solidFill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6748" y="2281188"/>
            <a:ext cx="11565434" cy="6585872"/>
          </a:xfrm>
          <a:custGeom>
            <a:avLst/>
            <a:gdLst/>
            <a:ahLst/>
            <a:cxnLst/>
            <a:rect r="r" b="b" t="t" l="l"/>
            <a:pathLst>
              <a:path h="6585872" w="11565434">
                <a:moveTo>
                  <a:pt x="0" y="0"/>
                </a:moveTo>
                <a:lnTo>
                  <a:pt x="11565433" y="0"/>
                </a:lnTo>
                <a:lnTo>
                  <a:pt x="11565433" y="6585872"/>
                </a:lnTo>
                <a:lnTo>
                  <a:pt x="0" y="6585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748" y="563253"/>
            <a:ext cx="10021652" cy="171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85"/>
              </a:lnSpc>
              <a:spcBef>
                <a:spcPct val="0"/>
              </a:spcBef>
            </a:pPr>
            <a:r>
              <a:rPr lang="en-US" b="true" sz="9989">
                <a:solidFill>
                  <a:srgbClr val="E5E5E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PERFORMANCE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51633" y="-4096821"/>
            <a:ext cx="16798780" cy="16798780"/>
          </a:xfrm>
          <a:custGeom>
            <a:avLst/>
            <a:gdLst/>
            <a:ahLst/>
            <a:cxnLst/>
            <a:rect r="r" b="b" t="t" l="l"/>
            <a:pathLst>
              <a:path h="16798780" w="16798780">
                <a:moveTo>
                  <a:pt x="0" y="0"/>
                </a:moveTo>
                <a:lnTo>
                  <a:pt x="16798780" y="0"/>
                </a:lnTo>
                <a:lnTo>
                  <a:pt x="16798780" y="16798780"/>
                </a:lnTo>
                <a:lnTo>
                  <a:pt x="0" y="1679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2924385"/>
            <a:ext cx="18288000" cy="0"/>
          </a:xfrm>
          <a:prstGeom prst="line">
            <a:avLst/>
          </a:prstGeom>
          <a:ln cap="flat" w="19050">
            <a:solidFill>
              <a:srgbClr val="0550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787649"/>
            <a:chOff x="0" y="0"/>
            <a:chExt cx="4816593" cy="2074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07447"/>
            </a:xfrm>
            <a:custGeom>
              <a:avLst/>
              <a:gdLst/>
              <a:ahLst/>
              <a:cxnLst/>
              <a:rect r="r" b="b" t="t" l="l"/>
              <a:pathLst>
                <a:path h="20744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7447"/>
                  </a:lnTo>
                  <a:lnTo>
                    <a:pt x="0" y="207447"/>
                  </a:lnTo>
                  <a:close/>
                </a:path>
              </a:pathLst>
            </a:custGeom>
            <a:solidFill>
              <a:srgbClr val="0550B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45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92695" y="3549402"/>
            <a:ext cx="7941705" cy="5076793"/>
          </a:xfrm>
          <a:custGeom>
            <a:avLst/>
            <a:gdLst/>
            <a:ahLst/>
            <a:cxnLst/>
            <a:rect r="r" b="b" t="t" l="l"/>
            <a:pathLst>
              <a:path h="5076793" w="7941705">
                <a:moveTo>
                  <a:pt x="0" y="0"/>
                </a:moveTo>
                <a:lnTo>
                  <a:pt x="7941705" y="0"/>
                </a:lnTo>
                <a:lnTo>
                  <a:pt x="7941705" y="5076793"/>
                </a:lnTo>
                <a:lnTo>
                  <a:pt x="0" y="5076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9153525" y="2924385"/>
            <a:ext cx="0" cy="18288000"/>
          </a:xfrm>
          <a:prstGeom prst="line">
            <a:avLst/>
          </a:prstGeom>
          <a:ln cap="flat" w="19050">
            <a:solidFill>
              <a:srgbClr val="0550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774717" y="3549402"/>
            <a:ext cx="8041303" cy="5070901"/>
          </a:xfrm>
          <a:custGeom>
            <a:avLst/>
            <a:gdLst/>
            <a:ahLst/>
            <a:cxnLst/>
            <a:rect r="r" b="b" t="t" l="l"/>
            <a:pathLst>
              <a:path h="5070901" w="8041303">
                <a:moveTo>
                  <a:pt x="0" y="0"/>
                </a:moveTo>
                <a:lnTo>
                  <a:pt x="8041303" y="0"/>
                </a:lnTo>
                <a:lnTo>
                  <a:pt x="8041303" y="5070901"/>
                </a:lnTo>
                <a:lnTo>
                  <a:pt x="0" y="5070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1162050"/>
            <a:ext cx="13481788" cy="114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4"/>
              </a:lnSpc>
            </a:pPr>
            <a:r>
              <a:rPr lang="en-US" b="true" sz="8412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EXAMPLE OF USER INPUT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9720" y="-3717071"/>
            <a:ext cx="16798780" cy="16798780"/>
          </a:xfrm>
          <a:custGeom>
            <a:avLst/>
            <a:gdLst/>
            <a:ahLst/>
            <a:cxnLst/>
            <a:rect r="r" b="b" t="t" l="l"/>
            <a:pathLst>
              <a:path h="16798780" w="16798780">
                <a:moveTo>
                  <a:pt x="0" y="0"/>
                </a:moveTo>
                <a:lnTo>
                  <a:pt x="16798780" y="0"/>
                </a:lnTo>
                <a:lnTo>
                  <a:pt x="16798780" y="16798779"/>
                </a:lnTo>
                <a:lnTo>
                  <a:pt x="0" y="1679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604041" y="-3717071"/>
            <a:ext cx="16798780" cy="16798780"/>
          </a:xfrm>
          <a:custGeom>
            <a:avLst/>
            <a:gdLst/>
            <a:ahLst/>
            <a:cxnLst/>
            <a:rect r="r" b="b" t="t" l="l"/>
            <a:pathLst>
              <a:path h="16798780" w="16798780">
                <a:moveTo>
                  <a:pt x="0" y="0"/>
                </a:moveTo>
                <a:lnTo>
                  <a:pt x="16798780" y="0"/>
                </a:lnTo>
                <a:lnTo>
                  <a:pt x="16798780" y="16798779"/>
                </a:lnTo>
                <a:lnTo>
                  <a:pt x="0" y="1679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550B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58400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743724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496404" y="1120222"/>
            <a:ext cx="6762896" cy="8046556"/>
            <a:chOff x="0" y="0"/>
            <a:chExt cx="667940" cy="794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7940" cy="794722"/>
            </a:xfrm>
            <a:custGeom>
              <a:avLst/>
              <a:gdLst/>
              <a:ahLst/>
              <a:cxnLst/>
              <a:rect r="r" b="b" t="t" l="l"/>
              <a:pathLst>
                <a:path h="794722" w="667940">
                  <a:moveTo>
                    <a:pt x="0" y="0"/>
                  </a:moveTo>
                  <a:lnTo>
                    <a:pt x="667940" y="0"/>
                  </a:lnTo>
                  <a:lnTo>
                    <a:pt x="667940" y="794722"/>
                  </a:lnTo>
                  <a:lnTo>
                    <a:pt x="0" y="794722"/>
                  </a:lnTo>
                  <a:close/>
                </a:path>
              </a:pathLst>
            </a:custGeom>
            <a:blipFill>
              <a:blip r:embed="rId6"/>
              <a:stretch>
                <a:fillRect l="-29320" t="0" r="-29320" b="0"/>
              </a:stretch>
            </a:blipFill>
            <a:ln w="19050" cap="sq">
              <a:solidFill>
                <a:srgbClr val="E5E5E5"/>
              </a:solidFill>
              <a:prstDash val="solid"/>
              <a:miter/>
            </a:ln>
          </p:spPr>
        </p:sp>
      </p:grpSp>
      <p:sp>
        <p:nvSpPr>
          <p:cNvPr name="AutoShape 11" id="11"/>
          <p:cNvSpPr/>
          <p:nvPr/>
        </p:nvSpPr>
        <p:spPr>
          <a:xfrm>
            <a:off x="0" y="6306445"/>
            <a:ext cx="1049640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2509072"/>
            <a:ext cx="10021652" cy="217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64"/>
              </a:lnSpc>
              <a:spcBef>
                <a:spcPct val="0"/>
              </a:spcBef>
            </a:pPr>
            <a:r>
              <a:rPr lang="en-US" b="true" sz="12689">
                <a:solidFill>
                  <a:srgbClr val="E5E5E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DAGYT0t18JM</dc:identifier>
  <dcterms:modified xsi:type="dcterms:W3CDTF">2011-08-01T06:04:30Z</dcterms:modified>
  <cp:revision>1</cp:revision>
  <dc:title>breakslides</dc:title>
</cp:coreProperties>
</file>